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handoutMasters/handoutMaster1.xml" ContentType="application/vnd.openxmlformats-officedocument.presentationml.handoutMaster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-640" y="-10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474B8-E87A-AF46-BD62-592707352AD5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6DD0-507F-454D-8F7A-E9C783F1020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4032F-8091-C54A-AD91-9E939AD3EFED}" type="datetimeFigureOut">
              <a:rPr lang="ja-JP" altLang="en-US" smtClean="0"/>
              <a:pPr/>
              <a:t>23.2.14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26216-3F9F-8F46-BA34-363C494EB09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BD33B-37FF-FF42-84E9-B029C88EA5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344F-B34B-1A4F-B29E-CCC0CACCAF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5C408-949D-B643-A031-42DF14A720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0ED2-97A0-FC48-B598-B81ED06BF1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BDE78-1821-1D4B-B4EA-45D435E46A1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C716-5D27-6941-A59A-9C70027DBB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4E98-AF37-0B49-A854-833F4DDA75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5BB3-9F86-524E-9ADA-10F8CD492D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D43B-927B-1D4E-BC59-C34A7E3EEF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5162-1843-EC4B-8F1E-18AA04C219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8CCA1-B864-D54C-A33E-43E1D9519C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ED39E4-A848-AA46-B6C2-845C7C673D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Macintosh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標準デザイン</vt:lpstr>
      <vt:lpstr>スライド 1</vt:lpstr>
    </vt:vector>
  </TitlesOfParts>
  <Company> 東京営業所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エース印刷株式会社</dc:creator>
  <cp:lastModifiedBy>エース印刷 株式会社</cp:lastModifiedBy>
  <cp:revision>14</cp:revision>
  <cp:lastPrinted>2020-09-23T08:05:21Z</cp:lastPrinted>
  <dcterms:created xsi:type="dcterms:W3CDTF">2023-02-14T05:32:45Z</dcterms:created>
  <dcterms:modified xsi:type="dcterms:W3CDTF">2023-02-14T05:33:44Z</dcterms:modified>
</cp:coreProperties>
</file>