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docProps/app.xml" ContentType="application/vnd.openxmlformats-officedocument.extended-properties+xml"/>
  <Default Extension="rels" ContentType="application/vnd.openxmlformats-package.relationship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63" d="100"/>
          <a:sy n="163" d="100"/>
        </p:scale>
        <p:origin x="-120" y="-5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23.2.14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23.2.14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23.2.14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23.2.14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23.2.14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23.2.14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23.2.14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23.2.14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23.2.14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23.2.14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24C-09B4-974E-A0D5-BF4AF47F5F1F}" type="datetimeFigureOut">
              <a:rPr lang="ja-JP" altLang="en-US" smtClean="0"/>
              <a:pPr/>
              <a:t>23.2.14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E724C-09B4-974E-A0D5-BF4AF47F5F1F}" type="datetimeFigureOut">
              <a:rPr lang="ja-JP" altLang="en-US" smtClean="0"/>
              <a:pPr/>
              <a:t>23.2.14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9D0A3-CE89-214F-9F8D-A28ABD83D28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画面に合わせる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Company>エース印刷株式会社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エース印刷 株式会社</dc:creator>
  <cp:lastModifiedBy>エース印刷 株式会社</cp:lastModifiedBy>
  <cp:revision>3</cp:revision>
  <dcterms:created xsi:type="dcterms:W3CDTF">2023-02-14T05:33:59Z</dcterms:created>
  <dcterms:modified xsi:type="dcterms:W3CDTF">2023-02-14T05:34:35Z</dcterms:modified>
</cp:coreProperties>
</file>